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7C9AB-F172-425B-8212-FB1A1E23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A2E59-0FA2-4D6D-A9B2-0F3AB5377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18F2-5A90-40B2-A067-24B05D31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B48FF-5EEA-44A4-A394-33DA8D1A7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C9E38-807C-4CE6-8399-D8D3BDD2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4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97CB-DEDA-46D3-8B63-2653C0D04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BDB37-F2F0-45D7-BC99-9ECD341A6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D14D6-D08A-4392-B4B4-CB612F1A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BA20A-C438-4802-BEF9-53AD0AE7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4CE6D-04E9-4FD1-B521-F32269E7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4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EBC442-2C84-4288-B654-BA564B81C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E3FF3-64C2-4D12-9634-41CFE8590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F151F-00C0-4222-90B0-D14C69E70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97BC7-1D38-448D-8973-5B60F86B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B01EC-E2B4-4DAE-A577-6DB6A7F9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3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5D05-F597-457E-B950-123D63F3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75D4E-759C-484C-8BEF-61D338DF5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39641-3154-4E93-91E6-D337E1EB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1902D-0D70-4335-AE61-2ED76CC43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6557D-E59A-443D-AA52-EECBB3FD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4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8D0DB-6C00-40D9-BE24-BA4827B1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D0894-990C-407C-B837-0009F9999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3BD8E-B506-4336-84AE-DF935F2E2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7C780-8EE0-43A5-B674-6E2B8001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D937E-2723-477F-ADBD-553D3E72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2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EB2CD-6A43-44A0-AF4C-62B9D57D9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10E2-33B9-42B3-87F2-8B6B41D10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FBD4D-D265-4E17-98E6-2E64483E7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10776-A27C-4CFF-AB21-80DD11D3B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62693-92C0-4BE4-B4D2-208560C8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FCAF3-2588-4FD1-A4BB-A569BD26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4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64D2-D247-4CA2-BD0C-E96EA1012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1F07A-EB09-48BB-B757-40563548E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1542E-B58E-43B2-A0C9-7C4690182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C047FD-7810-43C1-A80E-353E46397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A2FCF4-F181-4C50-9814-8AC377FA0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05DB3-2AEC-498A-A9D5-D7BF4A8D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AC018C-AECA-4B50-8528-331B1FAE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F853E4-D41A-466C-A6D1-50CD67CB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1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17468-9A1A-4978-AB72-C1E6645E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77F9BD-7BFF-4B7A-BF41-B0A09199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6D99B-C055-469E-84EE-08EB9020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EA9C0-5040-4605-BD75-AC072034D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D3BC9-976C-4043-9221-2367E86E8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5BBE5-4C1E-4BB5-9E58-441B1463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803FB-DF67-4587-B232-334C8813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2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46438-5245-4A1C-AC01-975E09B92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FC48C-BF20-49BA-ACF3-9A6B16FEE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6AC2E-F63C-4522-8BBE-EC48A008C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2FFE3-0656-473D-B76B-42C28BDE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45446-71DE-4890-AF1F-67306021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7CDD0-462A-47E8-94E6-3475AB17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0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0B725-75B5-4567-B1AD-7FFF36E2B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E9A1AD-8AFF-4A9C-84AB-B50022937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DFCDD-3E6B-4A4C-A4F3-0F6574FB0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0F086-8C76-4BE3-BA8E-D8DC0F83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076B4-40B5-4D04-98F2-1138A486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1F925-47B1-47B1-BC12-E615FF1C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4574A7-92FD-459B-B119-FC361A9BC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6394A-5002-4B6B-8D10-D1D0AB2D1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BD7FD-ECEF-4C57-B9EB-6A6BDEDD5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74ED-1EF9-41F5-80D4-6D61683C9398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11F1C-700F-4F30-BC36-750532DA0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1DB6A-0F27-47D6-A1C0-4DFCCA6CD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F5A3-1730-48DC-8D7B-7B3ED4AC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D3B7-C0E6-48ED-B2F9-7DFE3A7A9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وديلي سلامي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0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EA00-31A0-49C0-B9D2-E1CA722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4840"/>
            <a:ext cx="10591800" cy="555212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وَدِّيلِي سَلَامِي يَا رَايِح لِلْحَرَمْ                وَ ادْعِيلِي وَ سَلِّمْ لِي عَلَى هَادِي الأُمَمْ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انْظُرْ لَلْكَعْبَة يَا مَحْلَاهَا                                 نُورٌ وَ جَلَالٌ يَغْشَاهَا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يَحْرِسْهَا رَبِّي و يَرْعَاهَا                    اذْكُرْنِي أمَامْهَا وَ ادْعِيِ لِي وادْعِي لِي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يَا سَاعِي بِهِمَّة مِنْ الصَّفَا لِلْمَرْوَه                يَا شَارِب مِنْ زَمْزَمْ تَذَكَّرْنِي بِدَعْوَه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يَا طَالِعْ عَلَى جَبَلِ الرَّحْمَه                        يَا مَاشِي فِي وَسَطِ الزَّحْمَه (2)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0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44D6-5722-4B94-A25C-48B05E3A8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اطْلُبْ مِنْ مَوْلَاكَ الرَّحْمَه              وَ اسْأَلْهُ الرِّضَى وَ ادْعِ لِي وادْعِ لِي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هَنِيئًا هَنِيئًا يَا رَايِحْ لِلْهَادِي                غَرَامُه شَغَلْنِي وَ مَلَأْ كُلَّ فُؤَادِي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ادْخُلْ مِنْ بَابِ السَّلَامِ                                 بِتَأَدُّبٍ وَ احْتِرَامِ 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سَلِّمْ عَلَى طَهَ التِّهَامِي           وَ اسْأَلْهُ شَفَاعَه وَ ادْعِي لِي وادْعِي لِي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6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وديلي سلامي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وديلي سلامي </dc:title>
  <dc:creator>Wafaa Gazzawi</dc:creator>
  <cp:lastModifiedBy>Wafaa Gazzawi</cp:lastModifiedBy>
  <cp:revision>1</cp:revision>
  <dcterms:created xsi:type="dcterms:W3CDTF">2024-01-18T15:58:34Z</dcterms:created>
  <dcterms:modified xsi:type="dcterms:W3CDTF">2024-01-18T16:02:52Z</dcterms:modified>
</cp:coreProperties>
</file>