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B1C50-9AF0-4148-95FA-71F9E82A6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961EC4-81C2-43DE-9C0B-95926A47E7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AB8DE-6199-4C89-8396-738423BF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5C3D-A2CC-4294-9D68-222A3273C61B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20296-2D19-4283-AE0B-05B79C09D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354C3-8DDE-45CE-AFEF-26B53FFAB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9A6C-A50A-42EC-9BA3-0B204DFAB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5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30C9C-81D6-4068-84CB-485807FA2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944F76-4F14-443E-9687-FC24A7CCAC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9DE70-7172-4BF8-80F5-8BBFD2006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5C3D-A2CC-4294-9D68-222A3273C61B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A694A-2839-4F7F-80EA-7B1CCE15A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88713A-52E7-4BF8-B9C7-27B52D7B6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9A6C-A50A-42EC-9BA3-0B204DFAB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61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E34A95-D4E1-468A-B16A-386EB7DFD6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169E1A-46CF-4121-A31F-A5948583F7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AEB2B1-4C3E-4187-8EB2-1DA8AA3F6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5C3D-A2CC-4294-9D68-222A3273C61B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AB594-653E-4E01-99DA-6D0F7D48E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31C23-24BF-4BD6-9E6B-D35B89372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9A6C-A50A-42EC-9BA3-0B204DFAB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958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3F2DB-721A-4D15-8AA5-30BB581DD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9DBC7-A5F0-4B75-B357-0433DFBE9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2BDA3-D431-4156-95FE-3573D36D7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5C3D-A2CC-4294-9D68-222A3273C61B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45A0E-2BC4-4C38-AB43-EECF3830D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A42A3-7A3F-4B6A-8E1C-D4ACECFD8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9A6C-A50A-42EC-9BA3-0B204DFAB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158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45D0F-9D6D-41A0-8AAD-589E5AE3A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B3B9B-B494-4734-8103-78EB491AC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3CD08-FDC7-405A-A496-7DE0A631A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5C3D-A2CC-4294-9D68-222A3273C61B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C887C-05C9-474C-8C60-93A6C7E13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E5C9-E2C0-4D1C-B3BC-1AA764470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9A6C-A50A-42EC-9BA3-0B204DFAB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80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8A625-27CF-43C5-9152-F01EA5B0E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9FF0F-6666-4603-8965-95B6EB63B5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9DE842-547B-4AFE-9FF4-B534C44284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46F510-57B5-4C69-98FA-619EB3FCF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5C3D-A2CC-4294-9D68-222A3273C61B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B701CC-684A-45E7-B2CA-558854D44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BE67F7-8C17-4FCE-B562-C29FA47CF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9A6C-A50A-42EC-9BA3-0B204DFAB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9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4671A-133E-4D52-964A-B4516320D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EA5C3C-36FF-44DB-BBD3-E25222DB9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A92404-DF0E-4317-8693-8CE68255A2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C6BB71-D0CC-41C6-9C0D-4D318B688B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8D468F-2AA4-4B1F-A20A-0EAFC379FA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67FCA3-517D-4663-997F-BF1D3F481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5C3D-A2CC-4294-9D68-222A3273C61B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8FCC21-E74B-4289-89A4-37295C016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B36552-2082-4ABC-8046-05D1D66B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9A6C-A50A-42EC-9BA3-0B204DFAB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19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F3E45-2B6C-4B50-B961-68C73205B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53ACAA-01CE-4910-9700-4B1375753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5C3D-A2CC-4294-9D68-222A3273C61B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992A0E-EEB1-4A19-960C-842D69AF2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C8A810-912B-4F1A-8878-3D44F7D5C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9A6C-A50A-42EC-9BA3-0B204DFAB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76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FB1503-B92D-4E34-95D3-8F0FA0D88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5C3D-A2CC-4294-9D68-222A3273C61B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8479A3-0AC9-4BA1-A746-285D8DC9F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B11EFD-ACFC-4125-8EBE-9823BFAD0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9A6C-A50A-42EC-9BA3-0B204DFAB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29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A93A8-760F-4948-B63A-D221157B5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FFC57-7E0F-4E79-B6FA-D98C4D56A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4B5C60-ED0D-4788-977E-C2DD4F8DC5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65AEE4-9DA0-40C6-8150-721FD5559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5C3D-A2CC-4294-9D68-222A3273C61B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CA03DF-18D5-4779-9B9E-F89C34143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602AB-1436-417D-AFE0-2EFF709D3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9A6C-A50A-42EC-9BA3-0B204DFAB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2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AAE3F-3CED-415F-8712-320E2D073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71B578-04BA-4EC8-97CC-170A0C8854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FF10BD-BE69-41B5-982A-C6DF014ABB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5AC692-6AFE-49B0-B4E3-AAD47742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5C3D-A2CC-4294-9D68-222A3273C61B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714424-7354-499E-8A07-BE3876CD2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D91D4E-66C0-4F9B-8D77-B40F90EF0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9A6C-A50A-42EC-9BA3-0B204DFAB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0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71916E-FFDD-466B-8FE1-F2D35038B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343FA-2115-4816-8411-03E66BDDF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5ADED-A4EF-4721-B50B-26704B2B3A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35C3D-A2CC-4294-9D68-222A3273C61B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DF60F-5179-4C69-B71A-BFBF7BC4AB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08118-8D17-4C77-8950-44A7A85C2B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49A6C-A50A-42EC-9BA3-0B204DFAB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843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7CD56-3D46-4205-B076-A512E2E48B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يا بني المصطفى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107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A1FCB-4E37-413B-8968-7F251486B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sz="2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يَا</a:t>
            </a:r>
            <a:r>
              <a:rPr lang="ar-JO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بَنِي المُصْطَفَى أَنْتُمُ ذُخْرِي يَا عِينِي أَنْتُمُ ذُخْرِي           فَارْحَمُو عَبْدَكُم وَ اجْبُرُو كَسْرِي (2)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جِئْتُكُم رَاجِيًا بِأَبِي بَكْرِ يَا عِينِي بِأَبِي بَكْرِ                             وَ بِمَنْ عَدْلُهُ شَمَلَ الأَكْوَان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وَ عَلِي المُرْتَضَى وَ الشَّهِيدْ عُثْمَان </a:t>
            </a:r>
            <a:r>
              <a:rPr lang="ar-J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669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16C01-3329-480B-BE18-872EA7C85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قَدْ سَمَا فَضْلُكُم يَا بَنِي الزَّهْرَا يَا عِيني يَتا بَنِي الزَّهْرَا               وَ عَلَا شَأْنُكُمْ فِي الوَرَا طُرَّا (2)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حُزْتُمُو سَادَتِي فِي العُلَا قَدْرَا يَا عِينِي                            جَدُّكُم خَيْرُ مَنْ شَرَّفَ الأَكْوَانْ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أَحْمَدُ المُصْطَفَى مِنْ بَنِي العَدْنَانْ 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673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9B149-6292-413A-880D-98A36352F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sz="2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قَدْ</a:t>
            </a:r>
            <a:r>
              <a:rPr lang="ar-JO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صَفَا عَيْشُنَا يَا مُدِيرَ الرَّاحْ  يَا عِينِي                         قُمْ بِنَا مُسْرِعًا وَ امْلَأِ الأَقْدَاحْ (2)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وَ اسْقِنَا شَرْبَةٌ تُنْعِشُ الأَرْوَاح يَا عِينِي تُنْعِشُ الأَرْوَاحْ          خَمْرَةَ الحُبِّ كَيْ تَنْجَلِي الأَحْزَان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نَحْتَسِي شُرْبَهَا مِنْ يَدِ الرَّحْمَن</a:t>
            </a:r>
            <a:r>
              <a:rPr lang="ar-J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963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73172-ECFB-4DB7-9760-68D74E313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وَاصِلُو حُبَّكُمْ يَا ذَوِي الْقَدْرِ وَ امْنَحُو يَا عِينِي يَا ذّوِي القَدْرِ             وَ امْنَحُو عَطْفَكُمْ وَ اهْجُرُو هَجْرِي (2)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ذُبْتُ فِي حُبِّكُمْ وَ فَنِي صَبْرِي يَا عِينِي وَ فَنِي صَبْرِي                 فَالْجَفَا فِي الحَشَا يُلْهِبُ النِّيْرَانْ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فَصِلُو مُغْرَمًا يَا ذَوِي الْعِرْفَانْ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584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154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يا بني المصطفى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يا بني المصطفى </dc:title>
  <dc:creator>Wafaa Gazzawi</dc:creator>
  <cp:lastModifiedBy>Wafaa Gazzawi</cp:lastModifiedBy>
  <cp:revision>1</cp:revision>
  <dcterms:created xsi:type="dcterms:W3CDTF">2024-01-18T15:52:38Z</dcterms:created>
  <dcterms:modified xsi:type="dcterms:W3CDTF">2024-01-18T15:58:11Z</dcterms:modified>
</cp:coreProperties>
</file>