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4ED24-23DD-421E-9EF8-2602C0A52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1D0C3-44AF-405C-ADAE-43EF5A6FA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24179-0244-4CDC-A303-382EF287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00011-03A0-4F15-A9C0-FFDB0B11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FABEA-12C0-453D-A12A-8DD4A04B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5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E77B5-93F3-4933-B39B-9593D004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2811A-D5DF-4EE2-B981-D12B02522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EB478-EFAA-4B9A-92B2-80D097B7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CE659-327D-4716-8FD4-7C9EDAB9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5ADA5-A122-4A1B-8F45-AB11E941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5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E8D1F-F66E-405C-82CA-AD6B81B67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3B10-0B38-4933-958A-57F814B27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9918C-0B29-4098-B5E0-23AEF09A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2510-F514-419C-A59E-701F1C1D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DC6C-B98E-467C-89B3-07A12423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44D1E-E500-42D9-A4E7-91A243B3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2A8B-E2DD-4076-90A9-DD6F36FFA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A4CCC-B84A-4162-A736-3DA0B6B2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2A051-4657-45B3-92F4-EFEFD23F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49B2A-9E96-4F77-87AE-F2AAA2EE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3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8DDA4-9EFE-4163-B175-4445D0F1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C8780-4929-4DBE-9785-EB399A711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58F8C-ECC3-4B56-928C-8B44CDF3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9CE25-BCAA-4F78-9D0B-93C31067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7BBBA-4829-4426-B620-5AC528E4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6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00AE-6B98-4508-99E7-21294F9F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D76C7-9542-4E97-AC58-F781AB6F1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E2CF4-5EF6-4549-8B02-C81F98049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BD1D0B-CA17-4A2F-9BD1-018216C7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B3357-8E98-4AB3-A0AF-49B073A0F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265AC-125A-46C3-BDF5-9E285F8E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9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3DEEE-05D6-4B4A-BE16-DE0364FE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1E611-8386-40B4-8A88-7A5E0DFEE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2BE37-94A2-441D-A8AE-C03E91166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358F8-8BB9-4BAD-AB7D-6C8974708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E687D-D44F-44B4-ABB4-779C16025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B2812-4EBE-4787-9369-5CCB1393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31307-0980-495C-8A4A-470E38D3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3BADE6-199E-49C3-844E-12C0E378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2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BCBD-D15B-48B6-815A-EE28DE05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733915-29DD-43D0-B223-682E15BB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05E17-6800-465A-82F9-E42D8E59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4D0FE-7E87-4333-A76A-05C36C70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AEA7C-5C8C-4038-960D-8E5D77FA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A3C5BE-4074-45D7-A4B5-FE77C015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4AC94-2EAB-4F88-A7C1-6E7A4F2C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9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36CA-6B30-44DE-BC3D-E62730A7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6D79C-8AA3-43A2-A4C2-20772ADF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55C4C-25AE-4418-8E4B-CB09F7B18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D284F-E9E0-4D08-A561-F4C79A20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7667A-5360-4FAB-97DE-DB6A1620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E7E5C-750E-4297-8E1A-3131C498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5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87273-BF9D-4F0C-B6A3-109D1AFA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88335-D7B3-4C22-B36C-7017A4044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D7893-E7B4-4B3A-A2DD-72EC829F5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D4234-86A1-4FD8-8004-5A30A388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97D1D-687D-4432-8D04-E36FAF4E9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29880-B20D-4D81-8805-5D63B4B8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5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E767B-73AC-4504-A1B3-BAEBB9CF3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4CD92-1B07-4F58-9B2C-31B982FF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41C8-065A-40D4-93B3-156CFAA4B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574A-8ADD-4780-9EEB-BA8B4BD2DB4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E2610-F889-499D-8547-E06A555B2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ACA13-0A61-428D-B81D-A0E72778A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B491-FC51-4FEB-89E2-D39A1C91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539A6-0BF7-444E-B9CB-834DB7047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وشلون أنام الليل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00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FB0F-5EAC-4715-919F-34AD6F677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وَشْلُونْ أَنَامَ اللَيْلْ وَشْلُونْ أَنَامُه             حَبِيبِي مُحَمَّدْ جَوْهَرْ كَلَامُه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يَا رَفِيقَ الْعُرْبَانْ واشْرَبْ لَبَنْهُمْ       كُلُّ الصَّحَابَه نُجُومْ وَ طَهَ قَمَرْهُمْ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مُحْتَارَ أَقَضِّي العُمُرْ وَشْلُونْ أّقّضِّيهْ       حَبِيبِي مُحَمَّدْ وَ بِرُوحِي لافْدِيه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6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AE12D-00D5-47FA-B8E6-8CAF01D5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يَلِّي قَاعِدْ تُصَلِّي رَكِّنْ صَلَاتَكْ     وَ بِحُبِّ أَبَا الزَّهْرَا مِنِّي العَقْلْ رَاحْ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يَا طَيْرِ الطَّايِرْ فَوْقْ أَبْيّضْ يَا بُو رِيشْ       وَ بِحُبِّ أّبَا القَاسِمْ نَحْنَا دَرَاوِيشْ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مَا ارِيدْ أَمُوتْ اليَومْ كَفَنِي عَبَاتِي     دُزُّو عَلَى طَهَ يَحْضَرْ وَفَاتِي</a:t>
            </a:r>
            <a:r>
              <a:rPr lang="ar-J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1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وشلون أنام الليل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وشلون أنام الليل </dc:title>
  <dc:creator>Wafaa Gazzawi</dc:creator>
  <cp:lastModifiedBy>Wafaa Gazzawi</cp:lastModifiedBy>
  <cp:revision>1</cp:revision>
  <dcterms:created xsi:type="dcterms:W3CDTF">2024-01-18T16:22:09Z</dcterms:created>
  <dcterms:modified xsi:type="dcterms:W3CDTF">2024-01-18T16:24:27Z</dcterms:modified>
</cp:coreProperties>
</file>