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4ED24-23DD-421E-9EF8-2602C0A52C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A1D0C3-44AF-405C-ADAE-43EF5A6FAD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24179-0244-4CDC-A303-382EF2870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574A-8ADD-4780-9EEB-BA8B4BD2DB4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00011-03A0-4F15-A9C0-FFDB0B111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FABEA-12C0-453D-A12A-8DD4A04B0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491-FC51-4FEB-89E2-D39A1C91D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053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E77B5-93F3-4933-B39B-9593D004A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62811A-D5DF-4EE2-B981-D12B02522B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0EB478-EFAA-4B9A-92B2-80D097B78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574A-8ADD-4780-9EEB-BA8B4BD2DB4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CE659-327D-4716-8FD4-7C9EDAB90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5ADA5-A122-4A1B-8F45-AB11E9413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491-FC51-4FEB-89E2-D39A1C91D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58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DE8D1F-F66E-405C-82CA-AD6B81B67B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4C3B10-0B38-4933-958A-57F814B278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9918C-0B29-4098-B5E0-23AEF09A0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574A-8ADD-4780-9EEB-BA8B4BD2DB4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A2510-F514-419C-A59E-701F1C1DE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9DC6C-B98E-467C-89B3-07A124233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491-FC51-4FEB-89E2-D39A1C91D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39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44D1E-E500-42D9-A4E7-91A243B3B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32A8B-E2DD-4076-90A9-DD6F36FFA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A4CCC-B84A-4162-A736-3DA0B6B22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574A-8ADD-4780-9EEB-BA8B4BD2DB4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2A051-4657-45B3-92F4-EFEFD23F4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49B2A-9E96-4F77-87AE-F2AAA2EE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491-FC51-4FEB-89E2-D39A1C91D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33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8DDA4-9EFE-4163-B175-4445D0F14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2C8780-4929-4DBE-9785-EB399A711E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158F8C-ECC3-4B56-928C-8B44CDF32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574A-8ADD-4780-9EEB-BA8B4BD2DB4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9CE25-BCAA-4F78-9D0B-93C31067C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37BBBA-4829-4426-B620-5AC528E4B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491-FC51-4FEB-89E2-D39A1C91D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667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200AE-6B98-4508-99E7-21294F9FC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D76C7-9542-4E97-AC58-F781AB6F13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1E2CF4-5EF6-4549-8B02-C81F98049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BD1D0B-CA17-4A2F-9BD1-018216C76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574A-8ADD-4780-9EEB-BA8B4BD2DB4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AB3357-8E98-4AB3-A0AF-49B073A0F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5265AC-125A-46C3-BDF5-9E285F8EE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491-FC51-4FEB-89E2-D39A1C91D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596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3DEEE-05D6-4B4A-BE16-DE0364FE8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F1E611-8386-40B4-8A88-7A5E0DFEE3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92BE37-94A2-441D-A8AE-C03E911665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C358F8-8BB9-4BAD-AB7D-6C89747089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CE687D-D44F-44B4-ABB4-779C16025F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3B2812-4EBE-4787-9369-5CCB13936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574A-8ADD-4780-9EEB-BA8B4BD2DB4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431307-0980-495C-8A4A-470E38D35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3BADE6-199E-49C3-844E-12C0E3782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491-FC51-4FEB-89E2-D39A1C91D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024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3BCBD-D15B-48B6-815A-EE28DE057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733915-29DD-43D0-B223-682E15BB5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574A-8ADD-4780-9EEB-BA8B4BD2DB4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805E17-6800-465A-82F9-E42D8E59F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94D0FE-7E87-4333-A76A-05C36C70D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491-FC51-4FEB-89E2-D39A1C91D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21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EAEA7C-5C8C-4038-960D-8E5D77FAD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574A-8ADD-4780-9EEB-BA8B4BD2DB4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A3C5BE-4074-45D7-A4B5-FE77C0157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44AC94-2EAB-4F88-A7C1-6E7A4F2CF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491-FC51-4FEB-89E2-D39A1C91D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791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136CA-6B30-44DE-BC3D-E62730A71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6D79C-8AA3-43A2-A4C2-20772ADFC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555C4C-25AE-4418-8E4B-CB09F7B18F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FD284F-E9E0-4D08-A561-F4C79A20A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574A-8ADD-4780-9EEB-BA8B4BD2DB4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87667A-5360-4FAB-97DE-DB6A1620F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E7E5C-750E-4297-8E1A-3131C4988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491-FC51-4FEB-89E2-D39A1C91D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553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87273-BF9D-4F0C-B6A3-109D1AFAB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988335-D7B3-4C22-B36C-7017A40447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BD7893-E7B4-4B3A-A2DD-72EC829F55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7D4234-86A1-4FD8-8004-5A30A3887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574A-8ADD-4780-9EEB-BA8B4BD2DB4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A97D1D-687D-4432-8D04-E36FAF4E9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B29880-B20D-4D81-8805-5D63B4B8B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491-FC51-4FEB-89E2-D39A1C91D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58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0E767B-73AC-4504-A1B3-BAEBB9CF3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A4CD92-1B07-4F58-9B2C-31B982FF8C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D41C8-065A-40D4-93B3-156CFAA4BD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8574A-8ADD-4780-9EEB-BA8B4BD2DB4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E2610-F889-499D-8547-E06A555B26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ACA13-0A61-428D-B81D-A0E72778A0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EB491-FC51-4FEB-89E2-D39A1C91D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031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539A6-0BF7-444E-B9CB-834DB70476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/>
              <a:t>وشلون أنام الليل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001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5FB0F-5EAC-4715-919F-34AD6F677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JO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وَشْلُونْ أَنَامَ اللَيْلْ وَشْلُونْ أَنَامُه             حَبِيبِي مُحَمَّدْ جَوْهَرْ كَلَامُه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JO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يَا رَفِيقَ الْعُرْبَانْ واشْرَبْ لَبَنْهُمْ       كُلُّ الصَّحَابَه نُجُومْ وَ طَهَ قَمَرْهُمْ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JO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مُحْتَارَ أَقَضِّي العُمُرْ وَشْلُونْ أّقّضِّيهْ       حَبِيبِي مُحَمَّدْ وَ بِرُوحِي لافْدِيه 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863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AE12D-00D5-47FA-B8E6-8CAF01D57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JO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يَلِّي قَاعِدْ تُصَلِّي رَكِّنْ صَلَاتَكْ     وَ بِحُبِّ أَبَا الزَّهْرَا مِنِّي العَقْلْ رَاحْ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JO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يَا طَيْرِ الطَّايِرْ فَوْقْ أَبْيّضْ يَا بُو رِيشْ       وَ بِحُبِّ أّبَا القَاسِمْ نَحْنَا دَرَاوِيشْ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JO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مَا ارِيدْ أَمُوتْ اليَومْ كَفَنِي عَبَاتِي     دُزُّو عَلَى طَهَ يَحْضَرْ وَفَاتِي</a:t>
            </a:r>
            <a:r>
              <a:rPr lang="ar-J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018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70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وشلون أنام الليل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وشلون أنام الليل </dc:title>
  <dc:creator>Wafaa Gazzawi</dc:creator>
  <cp:lastModifiedBy>Wafaa Gazzawi</cp:lastModifiedBy>
  <cp:revision>1</cp:revision>
  <dcterms:created xsi:type="dcterms:W3CDTF">2024-01-18T16:22:09Z</dcterms:created>
  <dcterms:modified xsi:type="dcterms:W3CDTF">2024-01-18T16:24:27Z</dcterms:modified>
</cp:coreProperties>
</file>